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E1091-D2C1-43CE-842C-4E9382F42EB5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EDFE8-A02B-4C5B-86A6-CA229BE539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7923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061301-C9A2-426D-BA68-C54664126B4B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548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299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88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0314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320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611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981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709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946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5551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4383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059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23CB0-8EF9-430E-8B72-41DAD78D24D0}" type="datetimeFigureOut">
              <a:rPr lang="pl-PL" smtClean="0"/>
              <a:t>2017-07-14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2503-BC62-4C07-AD6B-7B6F16D77F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075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schemat likwidacji szkody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NNW dla piłkarzy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652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7993508" y="6416674"/>
            <a:ext cx="1042988" cy="441326"/>
          </a:xfrm>
        </p:spPr>
        <p:txBody>
          <a:bodyPr/>
          <a:lstStyle/>
          <a:p>
            <a:fld id="{8D0B7D5A-8701-4B7F-90B2-2EB1F2D73C8C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3" name="Tytuł 3"/>
          <p:cNvSpPr txBox="1">
            <a:spLocks/>
          </p:cNvSpPr>
          <p:nvPr/>
        </p:nvSpPr>
        <p:spPr>
          <a:xfrm>
            <a:off x="827584" y="188640"/>
            <a:ext cx="6552778" cy="1116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dirty="0" smtClean="0"/>
              <a:t>Oferta ubezpieczenia zawodników - piłkarzy w ramach programu dla PZPN – zgłoszenie szkody </a:t>
            </a:r>
            <a:endParaRPr lang="pl-PL" sz="2000" dirty="0" smtClean="0"/>
          </a:p>
        </p:txBody>
      </p:sp>
      <p:sp>
        <p:nvSpPr>
          <p:cNvPr id="9" name="Symbol zastępczy numeru slajdu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pl-PL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accent5"/>
                </a:solidFill>
                <a:latin typeface="Calibri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002352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002352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002352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002352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600" b="1" kern="1200">
                <a:solidFill>
                  <a:srgbClr val="002352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600" b="1" kern="1200">
                <a:solidFill>
                  <a:srgbClr val="002352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600" b="1" kern="1200">
                <a:solidFill>
                  <a:srgbClr val="002352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600" b="1" kern="1200">
                <a:solidFill>
                  <a:srgbClr val="002352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pl-PL" dirty="0"/>
          </a:p>
        </p:txBody>
      </p:sp>
      <p:sp>
        <p:nvSpPr>
          <p:cNvPr id="11" name="Prostokąt zaokrąglony 10"/>
          <p:cNvSpPr/>
          <p:nvPr/>
        </p:nvSpPr>
        <p:spPr>
          <a:xfrm>
            <a:off x="2840539" y="1700808"/>
            <a:ext cx="1596464" cy="675450"/>
          </a:xfrm>
          <a:prstGeom prst="roundRect">
            <a:avLst/>
          </a:prstGeom>
          <a:gradFill rotWithShape="1">
            <a:gsLst>
              <a:gs pos="0">
                <a:srgbClr val="00A8E4"/>
              </a:gs>
              <a:gs pos="100000">
                <a:srgbClr val="00509E"/>
              </a:gs>
            </a:gsLst>
            <a:lin ang="2700000"/>
          </a:gradFill>
          <a:ln>
            <a:noFill/>
          </a:ln>
        </p:spPr>
        <p:txBody>
          <a:bodyPr anchor="ctr"/>
          <a:lstStyle/>
          <a:p>
            <a:pPr algn="ctr"/>
            <a:r>
              <a:rPr lang="pl-PL" sz="1200" b="1" dirty="0" smtClean="0">
                <a:solidFill>
                  <a:schemeClr val="bg1"/>
                </a:solidFill>
              </a:rPr>
              <a:t>Pogotowie</a:t>
            </a:r>
          </a:p>
          <a:p>
            <a:pPr algn="ctr"/>
            <a:r>
              <a:rPr lang="pl-PL" sz="1200" dirty="0" smtClean="0">
                <a:solidFill>
                  <a:schemeClr val="bg1"/>
                </a:solidFill>
              </a:rPr>
              <a:t>SOR</a:t>
            </a:r>
          </a:p>
        </p:txBody>
      </p:sp>
      <p:sp>
        <p:nvSpPr>
          <p:cNvPr id="12" name="Prostokąt zaokrąglony 11"/>
          <p:cNvSpPr/>
          <p:nvPr/>
        </p:nvSpPr>
        <p:spPr>
          <a:xfrm>
            <a:off x="4993444" y="1940571"/>
            <a:ext cx="1576622" cy="1023239"/>
          </a:xfrm>
          <a:prstGeom prst="roundRect">
            <a:avLst/>
          </a:prstGeom>
          <a:gradFill rotWithShape="1">
            <a:gsLst>
              <a:gs pos="0">
                <a:srgbClr val="00A8E4"/>
              </a:gs>
              <a:gs pos="100000">
                <a:srgbClr val="00509E"/>
              </a:gs>
            </a:gsLst>
            <a:lin ang="2700000"/>
          </a:gradFill>
          <a:ln>
            <a:noFill/>
          </a:ln>
        </p:spPr>
        <p:txBody>
          <a:bodyPr anchor="ctr"/>
          <a:lstStyle/>
          <a:p>
            <a:pPr algn="ctr"/>
            <a:r>
              <a:rPr lang="pl-PL" sz="1200" b="1" dirty="0" smtClean="0">
                <a:solidFill>
                  <a:schemeClr val="bg1"/>
                </a:solidFill>
              </a:rPr>
              <a:t>Zgłoszenie</a:t>
            </a:r>
          </a:p>
          <a:p>
            <a:pPr algn="ctr"/>
            <a:r>
              <a:rPr lang="pl-PL" sz="1200" b="1" dirty="0" smtClean="0">
                <a:solidFill>
                  <a:schemeClr val="bg1"/>
                </a:solidFill>
              </a:rPr>
              <a:t>Szkody</a:t>
            </a:r>
          </a:p>
          <a:p>
            <a:pPr algn="ctr"/>
            <a:r>
              <a:rPr lang="pl-PL" sz="1200" b="1" dirty="0" smtClean="0">
                <a:solidFill>
                  <a:schemeClr val="bg1"/>
                </a:solidFill>
              </a:rPr>
              <a:t>801 402 402</a:t>
            </a:r>
            <a:endParaRPr lang="pl-PL" sz="1200" b="1" dirty="0">
              <a:solidFill>
                <a:schemeClr val="bg1"/>
              </a:solidFill>
            </a:endParaRPr>
          </a:p>
          <a:p>
            <a:pPr algn="ctr"/>
            <a:r>
              <a:rPr lang="pl-PL" sz="1000" b="1" dirty="0" smtClean="0">
                <a:solidFill>
                  <a:schemeClr val="bg1"/>
                </a:solidFill>
              </a:rPr>
              <a:t>(faktura</a:t>
            </a: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r</a:t>
            </a:r>
            <a:r>
              <a:rPr lang="pl-PL" sz="1000" dirty="0" smtClean="0">
                <a:solidFill>
                  <a:schemeClr val="bg1"/>
                </a:solidFill>
              </a:rPr>
              <a:t>achunek)</a:t>
            </a:r>
          </a:p>
        </p:txBody>
      </p:sp>
      <p:sp>
        <p:nvSpPr>
          <p:cNvPr id="13" name="Prostokąt zaokrąglony 12"/>
          <p:cNvSpPr/>
          <p:nvPr/>
        </p:nvSpPr>
        <p:spPr>
          <a:xfrm>
            <a:off x="5352853" y="3698991"/>
            <a:ext cx="1510464" cy="764809"/>
          </a:xfrm>
          <a:prstGeom prst="roundRect">
            <a:avLst/>
          </a:prstGeom>
          <a:gradFill rotWithShape="1">
            <a:gsLst>
              <a:gs pos="0">
                <a:srgbClr val="00A8E4"/>
              </a:gs>
              <a:gs pos="100000">
                <a:srgbClr val="00509E"/>
              </a:gs>
            </a:gsLst>
            <a:lin ang="2700000"/>
          </a:gradFill>
          <a:ln>
            <a:noFill/>
          </a:ln>
        </p:spPr>
        <p:txBody>
          <a:bodyPr anchor="ctr"/>
          <a:lstStyle/>
          <a:p>
            <a:pPr algn="ctr"/>
            <a:r>
              <a:rPr lang="pl-PL" sz="1200" dirty="0" smtClean="0">
                <a:solidFill>
                  <a:schemeClr val="bg1"/>
                </a:solidFill>
              </a:rPr>
              <a:t>Na piśmie</a:t>
            </a:r>
          </a:p>
          <a:p>
            <a:pPr algn="ctr"/>
            <a:r>
              <a:rPr lang="pl-PL" sz="1000" b="1" dirty="0" smtClean="0">
                <a:solidFill>
                  <a:schemeClr val="bg1"/>
                </a:solidFill>
              </a:rPr>
              <a:t>(wysłane pocztą, elektroniczną, faxem)</a:t>
            </a:r>
          </a:p>
        </p:txBody>
      </p:sp>
      <p:cxnSp>
        <p:nvCxnSpPr>
          <p:cNvPr id="14" name="Łącznik prosty ze strzałką 13"/>
          <p:cNvCxnSpPr/>
          <p:nvPr/>
        </p:nvCxnSpPr>
        <p:spPr>
          <a:xfrm>
            <a:off x="4470327" y="2396250"/>
            <a:ext cx="471104" cy="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3815916" y="3458677"/>
            <a:ext cx="1" cy="44579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 flipV="1">
            <a:off x="1734880" y="2376258"/>
            <a:ext cx="1031406" cy="593037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1813913" y="3894829"/>
            <a:ext cx="1063541" cy="56897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rostokąt zaokrąglony 24"/>
          <p:cNvSpPr/>
          <p:nvPr/>
        </p:nvSpPr>
        <p:spPr>
          <a:xfrm>
            <a:off x="2877454" y="4049427"/>
            <a:ext cx="2002520" cy="108327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pl-PL" sz="1400" b="1" dirty="0" smtClean="0">
                <a:solidFill>
                  <a:schemeClr val="bg1"/>
                </a:solidFill>
              </a:rPr>
              <a:t>Infolinia </a:t>
            </a:r>
          </a:p>
          <a:p>
            <a:pPr algn="ctr"/>
            <a:r>
              <a:rPr lang="pl-PL" sz="1400" b="1" dirty="0" smtClean="0">
                <a:solidFill>
                  <a:schemeClr val="bg1"/>
                </a:solidFill>
              </a:rPr>
              <a:t>801 402 402 </a:t>
            </a:r>
          </a:p>
        </p:txBody>
      </p:sp>
      <p:sp>
        <p:nvSpPr>
          <p:cNvPr id="26" name="Prostokąt 25"/>
          <p:cNvSpPr/>
          <p:nvPr/>
        </p:nvSpPr>
        <p:spPr>
          <a:xfrm rot="19721136">
            <a:off x="1295734" y="2160555"/>
            <a:ext cx="1294025" cy="58327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200"/>
              </a:lnSpc>
            </a:pPr>
            <a:endParaRPr lang="pl-PL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algn="ctr">
              <a:lnSpc>
                <a:spcPts val="1200"/>
              </a:lnSpc>
            </a:pPr>
            <a:r>
              <a:rPr lang="pl-P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Zagrożenie życia</a:t>
            </a:r>
          </a:p>
          <a:p>
            <a:pPr algn="ctr">
              <a:lnSpc>
                <a:spcPts val="1200"/>
              </a:lnSpc>
            </a:pPr>
            <a:r>
              <a:rPr lang="pl-P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Pomoc potrzebna natychmiast </a:t>
            </a:r>
            <a:r>
              <a:rPr lang="pl-PL" sz="11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pl-PL" sz="9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27" name="Prostokąt zaokrąglony 26"/>
          <p:cNvSpPr/>
          <p:nvPr/>
        </p:nvSpPr>
        <p:spPr>
          <a:xfrm>
            <a:off x="2840539" y="2419793"/>
            <a:ext cx="1618640" cy="864853"/>
          </a:xfrm>
          <a:prstGeom prst="roundRect">
            <a:avLst/>
          </a:prstGeom>
          <a:gradFill rotWithShape="1">
            <a:gsLst>
              <a:gs pos="0">
                <a:srgbClr val="00A8E4"/>
              </a:gs>
              <a:gs pos="100000">
                <a:srgbClr val="00509E"/>
              </a:gs>
            </a:gsLst>
            <a:lin ang="2700000"/>
          </a:gradFill>
          <a:ln>
            <a:noFill/>
          </a:ln>
        </p:spPr>
        <p:txBody>
          <a:bodyPr anchor="ctr"/>
          <a:lstStyle/>
          <a:p>
            <a:pPr algn="ctr"/>
            <a:r>
              <a:rPr lang="pl-PL" sz="1200" dirty="0" smtClean="0">
                <a:solidFill>
                  <a:schemeClr val="bg1"/>
                </a:solidFill>
              </a:rPr>
              <a:t>Przychodnia/</a:t>
            </a:r>
          </a:p>
          <a:p>
            <a:pPr algn="ctr"/>
            <a:r>
              <a:rPr lang="pl-PL" sz="1200" dirty="0" smtClean="0">
                <a:solidFill>
                  <a:schemeClr val="bg1"/>
                </a:solidFill>
              </a:rPr>
              <a:t>klinika</a:t>
            </a:r>
          </a:p>
          <a:p>
            <a:pPr algn="ctr"/>
            <a:r>
              <a:rPr lang="pl-PL" sz="1200" b="1" dirty="0">
                <a:solidFill>
                  <a:schemeClr val="bg1"/>
                </a:solidFill>
              </a:rPr>
              <a:t>w</a:t>
            </a:r>
            <a:r>
              <a:rPr lang="pl-PL" sz="1200" b="1" dirty="0" smtClean="0">
                <a:solidFill>
                  <a:schemeClr val="bg1"/>
                </a:solidFill>
              </a:rPr>
              <a:t>e własnym zakresie</a:t>
            </a:r>
          </a:p>
        </p:txBody>
      </p:sp>
      <p:sp>
        <p:nvSpPr>
          <p:cNvPr id="28" name="Prostokąt 27"/>
          <p:cNvSpPr/>
          <p:nvPr/>
        </p:nvSpPr>
        <p:spPr>
          <a:xfrm rot="1677446">
            <a:off x="1738372" y="4208750"/>
            <a:ext cx="1072135" cy="1802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200"/>
              </a:lnSpc>
            </a:pPr>
            <a:r>
              <a:rPr lang="pl-P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Planowe leczenie  </a:t>
            </a:r>
          </a:p>
        </p:txBody>
      </p:sp>
      <p:cxnSp>
        <p:nvCxnSpPr>
          <p:cNvPr id="29" name="Łącznik prosty ze strzałką 28"/>
          <p:cNvCxnSpPr/>
          <p:nvPr/>
        </p:nvCxnSpPr>
        <p:spPr>
          <a:xfrm>
            <a:off x="5826267" y="3047268"/>
            <a:ext cx="0" cy="55531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Prostokąt zaokrąglony 29"/>
          <p:cNvSpPr/>
          <p:nvPr/>
        </p:nvSpPr>
        <p:spPr>
          <a:xfrm>
            <a:off x="7251669" y="3558600"/>
            <a:ext cx="1510464" cy="764809"/>
          </a:xfrm>
          <a:prstGeom prst="roundRect">
            <a:avLst/>
          </a:prstGeom>
          <a:gradFill rotWithShape="1">
            <a:gsLst>
              <a:gs pos="0">
                <a:srgbClr val="00A8E4"/>
              </a:gs>
              <a:gs pos="100000">
                <a:srgbClr val="00509E"/>
              </a:gs>
            </a:gsLst>
            <a:lin ang="2700000"/>
          </a:gradFill>
          <a:ln>
            <a:noFill/>
          </a:ln>
        </p:spPr>
        <p:txBody>
          <a:bodyPr anchor="ctr"/>
          <a:lstStyle/>
          <a:p>
            <a:pPr algn="ctr"/>
            <a:r>
              <a:rPr lang="pl-PL" sz="1200" dirty="0" smtClean="0">
                <a:solidFill>
                  <a:schemeClr val="bg1"/>
                </a:solidFill>
              </a:rPr>
              <a:t>Osobiście </a:t>
            </a:r>
            <a:r>
              <a:rPr lang="pl-PL" sz="1200" b="1" dirty="0" smtClean="0">
                <a:solidFill>
                  <a:schemeClr val="bg1"/>
                </a:solidFill>
              </a:rPr>
              <a:t>w</a:t>
            </a:r>
          </a:p>
          <a:p>
            <a:pPr algn="ctr"/>
            <a:r>
              <a:rPr lang="pl-PL" sz="1200" b="1" dirty="0" smtClean="0">
                <a:solidFill>
                  <a:schemeClr val="bg1"/>
                </a:solidFill>
              </a:rPr>
              <a:t>Oddziale PZU</a:t>
            </a:r>
          </a:p>
        </p:txBody>
      </p:sp>
      <p:sp>
        <p:nvSpPr>
          <p:cNvPr id="31" name="Prostokąt zaokrąglony 30"/>
          <p:cNvSpPr/>
          <p:nvPr/>
        </p:nvSpPr>
        <p:spPr>
          <a:xfrm>
            <a:off x="7412077" y="2164409"/>
            <a:ext cx="1510464" cy="764809"/>
          </a:xfrm>
          <a:prstGeom prst="roundRect">
            <a:avLst/>
          </a:prstGeom>
          <a:gradFill rotWithShape="1">
            <a:gsLst>
              <a:gs pos="0">
                <a:srgbClr val="00A8E4"/>
              </a:gs>
              <a:gs pos="100000">
                <a:srgbClr val="00509E"/>
              </a:gs>
            </a:gsLst>
            <a:lin ang="2700000"/>
          </a:gradFill>
          <a:ln>
            <a:noFill/>
          </a:ln>
        </p:spPr>
        <p:txBody>
          <a:bodyPr anchor="ctr"/>
          <a:lstStyle/>
          <a:p>
            <a:pPr algn="ctr"/>
            <a:r>
              <a:rPr lang="pl-PL" sz="1200" dirty="0" smtClean="0">
                <a:solidFill>
                  <a:schemeClr val="bg1"/>
                </a:solidFill>
              </a:rPr>
              <a:t>Formularz internetowy na stronie</a:t>
            </a:r>
          </a:p>
          <a:p>
            <a:pPr algn="ctr"/>
            <a:r>
              <a:rPr lang="pl-PL" sz="1200" b="1" dirty="0">
                <a:solidFill>
                  <a:schemeClr val="bg1"/>
                </a:solidFill>
              </a:rPr>
              <a:t>p</a:t>
            </a:r>
            <a:r>
              <a:rPr lang="pl-PL" sz="1200" b="1" dirty="0" smtClean="0">
                <a:solidFill>
                  <a:schemeClr val="bg1"/>
                </a:solidFill>
              </a:rPr>
              <a:t>zu.pl</a:t>
            </a:r>
          </a:p>
        </p:txBody>
      </p:sp>
      <p:cxnSp>
        <p:nvCxnSpPr>
          <p:cNvPr id="32" name="Łącznik prosty ze strzałką 31"/>
          <p:cNvCxnSpPr/>
          <p:nvPr/>
        </p:nvCxnSpPr>
        <p:spPr>
          <a:xfrm>
            <a:off x="6553200" y="3032361"/>
            <a:ext cx="663909" cy="502144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flipV="1">
            <a:off x="6702774" y="2452189"/>
            <a:ext cx="624494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flipH="1">
            <a:off x="2725219" y="5132697"/>
            <a:ext cx="314942" cy="39084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>
            <a:off x="4283968" y="5153025"/>
            <a:ext cx="316606" cy="37052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Prostokąt zaokrąglony 35"/>
          <p:cNvSpPr/>
          <p:nvPr/>
        </p:nvSpPr>
        <p:spPr>
          <a:xfrm>
            <a:off x="1907704" y="5598684"/>
            <a:ext cx="1596464" cy="1083270"/>
          </a:xfrm>
          <a:prstGeom prst="roundRect">
            <a:avLst/>
          </a:prstGeom>
          <a:gradFill rotWithShape="1">
            <a:gsLst>
              <a:gs pos="0">
                <a:srgbClr val="00A8E4"/>
              </a:gs>
              <a:gs pos="100000">
                <a:srgbClr val="00509E"/>
              </a:gs>
            </a:gsLst>
            <a:lin ang="2700000"/>
          </a:gradFill>
          <a:ln>
            <a:noFill/>
          </a:ln>
        </p:spPr>
        <p:txBody>
          <a:bodyPr anchor="ctr"/>
          <a:lstStyle/>
          <a:p>
            <a:pPr algn="ctr"/>
            <a:r>
              <a:rPr lang="pl-PL" sz="1100" b="1" dirty="0" smtClean="0">
                <a:solidFill>
                  <a:schemeClr val="bg1"/>
                </a:solidFill>
              </a:rPr>
              <a:t>Organizacja</a:t>
            </a:r>
          </a:p>
          <a:p>
            <a:pPr algn="ctr"/>
            <a:r>
              <a:rPr lang="pl-PL" sz="1100" dirty="0">
                <a:solidFill>
                  <a:schemeClr val="bg1"/>
                </a:solidFill>
              </a:rPr>
              <a:t>u</a:t>
            </a:r>
            <a:r>
              <a:rPr lang="pl-PL" sz="1100" dirty="0" smtClean="0">
                <a:solidFill>
                  <a:schemeClr val="bg1"/>
                </a:solidFill>
              </a:rPr>
              <a:t>sługi </a:t>
            </a:r>
            <a:endParaRPr lang="pl-PL" sz="1100" b="1" dirty="0" smtClean="0">
              <a:solidFill>
                <a:schemeClr val="bg1"/>
              </a:solidFill>
            </a:endParaRPr>
          </a:p>
        </p:txBody>
      </p:sp>
      <p:sp>
        <p:nvSpPr>
          <p:cNvPr id="37" name="Prostokąt zaokrąglony 36"/>
          <p:cNvSpPr/>
          <p:nvPr/>
        </p:nvSpPr>
        <p:spPr>
          <a:xfrm>
            <a:off x="4548630" y="5611095"/>
            <a:ext cx="1596464" cy="1083270"/>
          </a:xfrm>
          <a:prstGeom prst="roundRect">
            <a:avLst/>
          </a:prstGeom>
          <a:gradFill rotWithShape="1">
            <a:gsLst>
              <a:gs pos="0">
                <a:srgbClr val="00A8E4"/>
              </a:gs>
              <a:gs pos="100000">
                <a:srgbClr val="00509E"/>
              </a:gs>
            </a:gsLst>
            <a:lin ang="2700000"/>
          </a:gradFill>
          <a:ln>
            <a:noFill/>
          </a:ln>
        </p:spPr>
        <p:txBody>
          <a:bodyPr anchor="ctr"/>
          <a:lstStyle/>
          <a:p>
            <a:pPr algn="ctr"/>
            <a:r>
              <a:rPr lang="pl-PL" sz="1100" b="1" dirty="0" smtClean="0">
                <a:solidFill>
                  <a:schemeClr val="bg1"/>
                </a:solidFill>
              </a:rPr>
              <a:t>Zgłoszenie</a:t>
            </a:r>
          </a:p>
          <a:p>
            <a:pPr algn="ctr"/>
            <a:r>
              <a:rPr lang="pl-PL" sz="1100" dirty="0" smtClean="0">
                <a:solidFill>
                  <a:schemeClr val="bg1"/>
                </a:solidFill>
              </a:rPr>
              <a:t>Szkody</a:t>
            </a:r>
          </a:p>
          <a:p>
            <a:pPr algn="ctr"/>
            <a:r>
              <a:rPr lang="pl-PL" sz="1100" dirty="0" smtClean="0">
                <a:solidFill>
                  <a:schemeClr val="bg1"/>
                </a:solidFill>
              </a:rPr>
              <a:t>Refundacja</a:t>
            </a:r>
          </a:p>
          <a:p>
            <a:pPr algn="ctr"/>
            <a:r>
              <a:rPr lang="pl-PL" sz="1100" b="1" dirty="0" smtClean="0">
                <a:solidFill>
                  <a:schemeClr val="bg1"/>
                </a:solidFill>
              </a:rPr>
              <a:t>Faktura</a:t>
            </a:r>
          </a:p>
          <a:p>
            <a:pPr algn="ctr"/>
            <a:r>
              <a:rPr lang="pl-PL" sz="1100" b="1" dirty="0" smtClean="0">
                <a:solidFill>
                  <a:schemeClr val="bg1"/>
                </a:solidFill>
              </a:rPr>
              <a:t>Rachunek</a:t>
            </a:r>
          </a:p>
        </p:txBody>
      </p:sp>
      <p:sp>
        <p:nvSpPr>
          <p:cNvPr id="38" name="Prostokąt 37"/>
          <p:cNvSpPr/>
          <p:nvPr/>
        </p:nvSpPr>
        <p:spPr>
          <a:xfrm rot="19828347">
            <a:off x="1709157" y="2776348"/>
            <a:ext cx="981340" cy="1892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200"/>
              </a:lnSpc>
            </a:pPr>
            <a:r>
              <a:rPr lang="pl-P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Nagłe</a:t>
            </a:r>
          </a:p>
        </p:txBody>
      </p:sp>
      <p:sp>
        <p:nvSpPr>
          <p:cNvPr id="39" name="Prostokąt 38"/>
          <p:cNvSpPr/>
          <p:nvPr/>
        </p:nvSpPr>
        <p:spPr>
          <a:xfrm rot="1680535">
            <a:off x="1812126" y="3816033"/>
            <a:ext cx="1065290" cy="26586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200"/>
              </a:lnSpc>
            </a:pPr>
            <a:r>
              <a:rPr lang="pl-P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Rehabilitacja</a:t>
            </a:r>
          </a:p>
          <a:p>
            <a:pPr algn="ctr">
              <a:lnSpc>
                <a:spcPts val="1200"/>
              </a:lnSpc>
            </a:pPr>
            <a:r>
              <a:rPr lang="pl-P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Diagnoza</a:t>
            </a:r>
          </a:p>
          <a:p>
            <a:pPr algn="ctr">
              <a:lnSpc>
                <a:spcPts val="1200"/>
              </a:lnSpc>
            </a:pPr>
            <a:r>
              <a:rPr lang="pl-P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Konsultacja</a:t>
            </a:r>
          </a:p>
          <a:p>
            <a:pPr algn="ctr">
              <a:lnSpc>
                <a:spcPts val="1200"/>
              </a:lnSpc>
            </a:pPr>
            <a:r>
              <a:rPr lang="pl-PL" sz="11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</a:t>
            </a:r>
          </a:p>
        </p:txBody>
      </p:sp>
      <p:pic>
        <p:nvPicPr>
          <p:cNvPr id="40" name="Picture 3" descr="C:\Users\gurbansk\Desktop\prezentacje\ikony\@ KURS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79" y="2038533"/>
            <a:ext cx="274237" cy="27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905" y="5557888"/>
            <a:ext cx="363339" cy="36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365" y="1712304"/>
            <a:ext cx="280881" cy="28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mamazan\Desktop\ikony\FORMULARZ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73" y="1866763"/>
            <a:ext cx="328653" cy="32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Prostokąt zaokrąglony 44"/>
          <p:cNvSpPr/>
          <p:nvPr/>
        </p:nvSpPr>
        <p:spPr>
          <a:xfrm>
            <a:off x="114880" y="3047268"/>
            <a:ext cx="1620000" cy="872302"/>
          </a:xfrm>
          <a:prstGeom prst="roundRect">
            <a:avLst/>
          </a:prstGeom>
          <a:gradFill rotWithShape="0">
            <a:gsLst>
              <a:gs pos="0">
                <a:srgbClr val="00509E"/>
              </a:gs>
              <a:gs pos="100000">
                <a:srgbClr val="00285F"/>
              </a:gs>
            </a:gsLst>
            <a:lin ang="2700000" scaled="0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Zdarzenie</a:t>
            </a:r>
            <a:endParaRPr lang="pl-PL" sz="14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690" y="3919570"/>
            <a:ext cx="339577" cy="339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5" descr="C:\Users\gurbansk\Desktop\prezentacje\ikony\PostaćProcent KURSO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7" y="2816361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C:\Users\mamazan\Desktop\ikony\CWICZENI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05" y="3581467"/>
            <a:ext cx="267743" cy="29224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Obraz 4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109" y="3392828"/>
            <a:ext cx="377278" cy="37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0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81</Words>
  <Application>Microsoft Office PowerPoint</Application>
  <PresentationFormat>Pokaz na ekranie (4:3)</PresentationFormat>
  <Paragraphs>40</Paragraphs>
  <Slides>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Motyw pakietu Office</vt:lpstr>
      <vt:lpstr>schemat likwidacji szkody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schemat likwidacji szkody</dc:title>
  <dc:creator>Marek Żytniewski</dc:creator>
  <cp:lastModifiedBy>Andrzej Zareba</cp:lastModifiedBy>
  <cp:revision>3</cp:revision>
  <dcterms:created xsi:type="dcterms:W3CDTF">2017-07-11T08:19:18Z</dcterms:created>
  <dcterms:modified xsi:type="dcterms:W3CDTF">2017-07-14T05:22:05Z</dcterms:modified>
</cp:coreProperties>
</file>